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  <p:sldMasterId id="2147483780" r:id="rId2"/>
  </p:sldMasterIdLst>
  <p:notesMasterIdLst>
    <p:notesMasterId r:id="rId26"/>
  </p:notesMasterIdLst>
  <p:sldIdLst>
    <p:sldId id="257" r:id="rId3"/>
    <p:sldId id="259" r:id="rId4"/>
    <p:sldId id="260" r:id="rId5"/>
    <p:sldId id="258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4" r:id="rId17"/>
    <p:sldId id="273" r:id="rId18"/>
    <p:sldId id="270" r:id="rId19"/>
    <p:sldId id="272" r:id="rId20"/>
    <p:sldId id="278" r:id="rId21"/>
    <p:sldId id="279" r:id="rId22"/>
    <p:sldId id="276" r:id="rId23"/>
    <p:sldId id="275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B3744-F2ED-481C-AE6E-8275B0B1DBA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59A33-01DC-42FE-9F98-6F062821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08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forget</a:t>
            </a:r>
            <a:r>
              <a:rPr lang="en-US" baseline="0" dirty="0" smtClean="0"/>
              <a:t> to d</a:t>
            </a:r>
            <a:r>
              <a:rPr lang="en-US" dirty="0" smtClean="0"/>
              <a:t>iscuss benefits</a:t>
            </a:r>
            <a:r>
              <a:rPr lang="en-US" baseline="0" dirty="0" smtClean="0"/>
              <a:t> of pro/con sections and information and if they are looking for ideas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59A33-01DC-42FE-9F98-6F062821BF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49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37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5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264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276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64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365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946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740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362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261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4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41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127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39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245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634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208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093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44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07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5981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119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624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83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513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4086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679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77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05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685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50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03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765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52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8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6D049C3-9FB4-427D-865D-02A3F7E2D6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7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owl.purdue.edu/owl/research_and_citation/conducting_research/evaluating_sources_of_information/where_to_begin.html" TargetMode="Externa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owl.purdue.edu/owl/research_and_citation/conducting_research/evaluating_sources_of_information/evaluating_digital_sources.html" TargetMode="Externa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wl.purdue.edu/owl/research_and_citation/mla_style/mla_formatting_and_style_guide/documents/20180702110400_747-2.pdf" TargetMode="External"/><Relationship Id="rId2" Type="http://schemas.openxmlformats.org/officeDocument/2006/relationships/hyperlink" Target="https://library.mc3.edu/friendly.php?s=citation/mla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1691" y="987928"/>
            <a:ext cx="1110310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 smtClean="0"/>
              <a:t>What makes </a:t>
            </a:r>
            <a:r>
              <a:rPr lang="en-US" sz="4800" dirty="0" smtClean="0"/>
              <a:t>an appropriate source</a:t>
            </a:r>
            <a:endParaRPr lang="en-US" sz="4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 smtClean="0"/>
              <a:t>Discuss reference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 smtClean="0"/>
              <a:t>Narrowing your topic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 smtClean="0"/>
              <a:t>Identify search terms to find journal 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 smtClean="0"/>
              <a:t>Using </a:t>
            </a:r>
            <a:r>
              <a:rPr lang="en-US" sz="4800" dirty="0" smtClean="0"/>
              <a:t>Nexus-</a:t>
            </a:r>
            <a:r>
              <a:rPr lang="en-US" sz="4800" dirty="0" err="1" smtClean="0"/>
              <a:t>uni</a:t>
            </a:r>
            <a:endParaRPr lang="en-US" sz="4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smtClean="0"/>
              <a:t>Finding books</a:t>
            </a:r>
            <a:endParaRPr lang="en-US" sz="4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 smtClean="0"/>
              <a:t>Creating MLA citations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285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34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07211" cy="6857999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2116183" y="2103120"/>
            <a:ext cx="927463" cy="2076994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598" cy="6857999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1898073" y="2452255"/>
            <a:ext cx="484909" cy="17278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35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52839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61067" cy="685800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3186545" y="2064327"/>
            <a:ext cx="609600" cy="17456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02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" y="156756"/>
            <a:ext cx="121892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44447" y="3918857"/>
            <a:ext cx="8621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61120" y="4103523"/>
            <a:ext cx="9274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74674" y="4472855"/>
            <a:ext cx="10189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51314" y="5212080"/>
            <a:ext cx="9535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" y="6756"/>
            <a:ext cx="12189217" cy="7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4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006" y="2142309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 smtClean="0">
                <a:solidFill>
                  <a:schemeClr val="bg2">
                    <a:lumMod val="10000"/>
                  </a:schemeClr>
                </a:solidFill>
              </a:rPr>
              <a:t>CQ Researcher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 smtClean="0">
                <a:solidFill>
                  <a:schemeClr val="bg2">
                    <a:lumMod val="10000"/>
                  </a:schemeClr>
                </a:solidFill>
              </a:rPr>
              <a:t>Opposing Viewpoints</a:t>
            </a:r>
            <a:endParaRPr lang="en-US" sz="5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1018903"/>
            <a:ext cx="9353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Other useful reference databases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531994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199" y="2272145"/>
            <a:ext cx="10238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hlinkClick r:id="rId2"/>
              </a:rPr>
              <a:t>What is a scholarly article?</a:t>
            </a: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1814945" y="3602182"/>
            <a:ext cx="7744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Y</a:t>
            </a:r>
            <a:r>
              <a:rPr lang="en-US" sz="4800" dirty="0" smtClean="0"/>
              <a:t>ou need at least one of them.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3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225185" cy="685800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1316182" y="3851564"/>
            <a:ext cx="1620982" cy="31865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7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>
            <a:off x="2325189" y="2181497"/>
            <a:ext cx="849085" cy="17242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30283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2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64"/>
            <a:ext cx="12192000" cy="68375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-997527" y="5902036"/>
            <a:ext cx="1579418" cy="318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5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" y="659065"/>
            <a:ext cx="10317019" cy="4480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5273" y="5140037"/>
            <a:ext cx="829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Multiple </a:t>
            </a:r>
            <a:r>
              <a:rPr lang="en-US" sz="3600" dirty="0" err="1" smtClean="0"/>
              <a:t>ebooks</a:t>
            </a:r>
            <a:r>
              <a:rPr lang="en-US" sz="3600" dirty="0" smtClean="0"/>
              <a:t> available for this assignment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12256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28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618329"/>
            <a:ext cx="8080033" cy="5659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1136072"/>
            <a:ext cx="23137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You can get a library book mailed to you.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16692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50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2715491"/>
            <a:ext cx="7980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hlinkClick r:id="rId2"/>
              </a:rPr>
              <a:t>Evaluating websites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98762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399" y="1565564"/>
            <a:ext cx="5417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hlinkClick r:id="rId2"/>
              </a:rPr>
              <a:t>MLA Help</a:t>
            </a:r>
            <a:r>
              <a:rPr lang="en-US" sz="7200" dirty="0" smtClean="0"/>
              <a:t> </a:t>
            </a:r>
            <a:endParaRPr lang="en-US" sz="7200" dirty="0"/>
          </a:p>
        </p:txBody>
      </p:sp>
      <p:sp>
        <p:nvSpPr>
          <p:cNvPr id="3" name="TextBox 2">
            <a:hlinkClick r:id="rId3"/>
          </p:cNvPr>
          <p:cNvSpPr txBox="1"/>
          <p:nvPr/>
        </p:nvSpPr>
        <p:spPr>
          <a:xfrm>
            <a:off x="3089563" y="3657600"/>
            <a:ext cx="7398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hlinkClick r:id="rId3"/>
              </a:rPr>
              <a:t>MLA Sample Paper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592063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3" name="Picture 2" descr="Internet - Highway Sign 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94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5673387"/>
              </p:ext>
            </p:extLst>
          </p:nvPr>
        </p:nvGraphicFramePr>
        <p:xfrm>
          <a:off x="1901825" y="647700"/>
          <a:ext cx="8394700" cy="581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Document" r:id="rId3" imgW="8394552" imgH="5813683" progId="Word.Document.12">
                  <p:embed/>
                </p:oleObj>
              </mc:Choice>
              <mc:Fallback>
                <p:oleObj name="Document" r:id="rId3" imgW="8394552" imgH="581368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1825" y="647700"/>
                        <a:ext cx="8394700" cy="581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177634"/>
              </p:ext>
            </p:extLst>
          </p:nvPr>
        </p:nvGraphicFramePr>
        <p:xfrm>
          <a:off x="2913018" y="184195"/>
          <a:ext cx="5956663" cy="6740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Document" r:id="rId5" imgW="6672030" imgH="8509623" progId="Word.Document.8">
                  <p:embed/>
                </p:oleObj>
              </mc:Choice>
              <mc:Fallback>
                <p:oleObj name="Document" r:id="rId5" imgW="6672030" imgH="8509623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13018" y="184195"/>
                        <a:ext cx="5956663" cy="6740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7101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41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25589" y="992777"/>
            <a:ext cx="5473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Zombies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188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7047" y="4336869"/>
            <a:ext cx="10726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zombie genre is a metaphor for the depersonalizing power of consumerism</a:t>
            </a:r>
            <a:r>
              <a:rPr lang="en-US" sz="4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  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02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59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312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23416</TotalTime>
  <Words>102</Words>
  <Application>Microsoft Office PowerPoint</Application>
  <PresentationFormat>Widescreen</PresentationFormat>
  <Paragraphs>21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Garamond</vt:lpstr>
      <vt:lpstr>Times New Roman</vt:lpstr>
      <vt:lpstr>Organic</vt:lpstr>
      <vt:lpstr>1_Organic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Montgomery County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 102</dc:title>
  <dc:creator>Lawrence Greene</dc:creator>
  <cp:lastModifiedBy>Lawrence Greene</cp:lastModifiedBy>
  <cp:revision>45</cp:revision>
  <dcterms:created xsi:type="dcterms:W3CDTF">2018-10-16T15:28:45Z</dcterms:created>
  <dcterms:modified xsi:type="dcterms:W3CDTF">2021-04-13T11:16:43Z</dcterms:modified>
</cp:coreProperties>
</file>